
<file path=[Content_Types].xml><?xml version="1.0" encoding="utf-8"?>
<Types xmlns="http://schemas.openxmlformats.org/package/2006/content-types">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s/slide1.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Lst>
  <p:sldSz cx="21386800" cy="30279975"/>
  <p:notesSz cx="6858000" cy="9144000"/>
  <p:defaultTextStyle>
    <a:defPPr>
      <a:defRPr lang="en-US"/>
    </a:defPPr>
    <a:lvl1pPr marL="0" algn="l" defTabSz="1476127" rtl="0" eaLnBrk="1" latinLnBrk="0" hangingPunct="1">
      <a:defRPr sz="5800" kern="1200">
        <a:solidFill>
          <a:schemeClr val="tx1"/>
        </a:solidFill>
        <a:latin typeface="+mn-lt"/>
        <a:ea typeface="+mn-ea"/>
        <a:cs typeface="+mn-cs"/>
      </a:defRPr>
    </a:lvl1pPr>
    <a:lvl2pPr marL="1476127" algn="l" defTabSz="1476127" rtl="0" eaLnBrk="1" latinLnBrk="0" hangingPunct="1">
      <a:defRPr sz="5800" kern="1200">
        <a:solidFill>
          <a:schemeClr val="tx1"/>
        </a:solidFill>
        <a:latin typeface="+mn-lt"/>
        <a:ea typeface="+mn-ea"/>
        <a:cs typeface="+mn-cs"/>
      </a:defRPr>
    </a:lvl2pPr>
    <a:lvl3pPr marL="2952254" algn="l" defTabSz="1476127" rtl="0" eaLnBrk="1" latinLnBrk="0" hangingPunct="1">
      <a:defRPr sz="5800" kern="1200">
        <a:solidFill>
          <a:schemeClr val="tx1"/>
        </a:solidFill>
        <a:latin typeface="+mn-lt"/>
        <a:ea typeface="+mn-ea"/>
        <a:cs typeface="+mn-cs"/>
      </a:defRPr>
    </a:lvl3pPr>
    <a:lvl4pPr marL="4428381" algn="l" defTabSz="1476127" rtl="0" eaLnBrk="1" latinLnBrk="0" hangingPunct="1">
      <a:defRPr sz="5800" kern="1200">
        <a:solidFill>
          <a:schemeClr val="tx1"/>
        </a:solidFill>
        <a:latin typeface="+mn-lt"/>
        <a:ea typeface="+mn-ea"/>
        <a:cs typeface="+mn-cs"/>
      </a:defRPr>
    </a:lvl4pPr>
    <a:lvl5pPr marL="5904508" algn="l" defTabSz="1476127" rtl="0" eaLnBrk="1" latinLnBrk="0" hangingPunct="1">
      <a:defRPr sz="5800" kern="1200">
        <a:solidFill>
          <a:schemeClr val="tx1"/>
        </a:solidFill>
        <a:latin typeface="+mn-lt"/>
        <a:ea typeface="+mn-ea"/>
        <a:cs typeface="+mn-cs"/>
      </a:defRPr>
    </a:lvl5pPr>
    <a:lvl6pPr marL="7380635" algn="l" defTabSz="1476127" rtl="0" eaLnBrk="1" latinLnBrk="0" hangingPunct="1">
      <a:defRPr sz="5800" kern="1200">
        <a:solidFill>
          <a:schemeClr val="tx1"/>
        </a:solidFill>
        <a:latin typeface="+mn-lt"/>
        <a:ea typeface="+mn-ea"/>
        <a:cs typeface="+mn-cs"/>
      </a:defRPr>
    </a:lvl6pPr>
    <a:lvl7pPr marL="8856762" algn="l" defTabSz="1476127" rtl="0" eaLnBrk="1" latinLnBrk="0" hangingPunct="1">
      <a:defRPr sz="5800" kern="1200">
        <a:solidFill>
          <a:schemeClr val="tx1"/>
        </a:solidFill>
        <a:latin typeface="+mn-lt"/>
        <a:ea typeface="+mn-ea"/>
        <a:cs typeface="+mn-cs"/>
      </a:defRPr>
    </a:lvl7pPr>
    <a:lvl8pPr marL="10332889" algn="l" defTabSz="1476127" rtl="0" eaLnBrk="1" latinLnBrk="0" hangingPunct="1">
      <a:defRPr sz="5800" kern="1200">
        <a:solidFill>
          <a:schemeClr val="tx1"/>
        </a:solidFill>
        <a:latin typeface="+mn-lt"/>
        <a:ea typeface="+mn-ea"/>
        <a:cs typeface="+mn-cs"/>
      </a:defRPr>
    </a:lvl8pPr>
    <a:lvl9pPr marL="11809016" algn="l" defTabSz="1476127" rtl="0" eaLnBrk="1" latinLnBrk="0" hangingPunct="1">
      <a:defRPr sz="5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3484">
          <p15:clr>
            <a:srgbClr val="A4A3A4"/>
          </p15:clr>
        </p15:guide>
        <p15:guide id="2" pos="95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521" autoAdjust="0"/>
  </p:normalViewPr>
  <p:slideViewPr>
    <p:cSldViewPr snapToGrid="0" snapToObjects="1">
      <p:cViewPr>
        <p:scale>
          <a:sx n="20" d="100"/>
          <a:sy n="20" d="100"/>
        </p:scale>
        <p:origin x="-2568" y="-624"/>
      </p:cViewPr>
      <p:guideLst>
        <p:guide orient="horz" pos="9537"/>
        <p:guide pos="6736"/>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it-IT" dirty="0"/>
              <a:t>Click to </a:t>
            </a:r>
            <a:r>
              <a:rPr lang="it-IT" dirty="0" err="1"/>
              <a:t>edit</a:t>
            </a:r>
            <a:r>
              <a:rPr lang="it-IT" dirty="0"/>
              <a:t> </a:t>
            </a:r>
            <a:r>
              <a:rPr lang="it-IT" dirty="0" err="1"/>
              <a:t>Paper</a:t>
            </a:r>
            <a:r>
              <a:rPr lang="it-IT" dirty="0"/>
              <a:t> Title</a:t>
            </a:r>
          </a:p>
        </p:txBody>
      </p:sp>
      <p:sp>
        <p:nvSpPr>
          <p:cNvPr id="3" name="Content Placeholder 2"/>
          <p:cNvSpPr>
            <a:spLocks noGrp="1"/>
          </p:cNvSpPr>
          <p:nvPr>
            <p:ph idx="1"/>
          </p:nvPr>
        </p:nvSpPr>
        <p:spPr/>
        <p:txBody>
          <a:bodyPr/>
          <a:lstStyle/>
          <a:p>
            <a:pPr lvl="0"/>
            <a:r>
              <a:rPr lang="it-IT" dirty="0"/>
              <a:t>Click to </a:t>
            </a:r>
            <a:r>
              <a:rPr lang="it-IT" dirty="0" err="1"/>
              <a:t>edit</a:t>
            </a:r>
            <a:r>
              <a:rPr lang="it-IT" dirty="0"/>
              <a:t> Master text </a:t>
            </a:r>
            <a:r>
              <a:rPr lang="it-IT" dirty="0" err="1"/>
              <a:t>styles</a:t>
            </a:r>
            <a:endParaRPr lang="it-IT" dirty="0"/>
          </a:p>
          <a:p>
            <a:pPr lvl="1"/>
            <a:r>
              <a:rPr lang="it-IT" dirty="0"/>
              <a:t>Second </a:t>
            </a:r>
            <a:r>
              <a:rPr lang="it-IT" dirty="0" err="1"/>
              <a:t>level</a:t>
            </a:r>
            <a:endParaRPr lang="it-IT" dirty="0"/>
          </a:p>
          <a:p>
            <a:pPr lvl="2"/>
            <a:r>
              <a:rPr lang="it-IT" dirty="0"/>
              <a:t>Third </a:t>
            </a:r>
            <a:r>
              <a:rPr lang="it-IT" dirty="0" err="1"/>
              <a:t>level</a:t>
            </a:r>
            <a:endParaRPr lang="it-IT" dirty="0"/>
          </a:p>
          <a:p>
            <a:pPr lvl="3"/>
            <a:r>
              <a:rPr lang="it-IT" dirty="0" err="1"/>
              <a:t>Fourth</a:t>
            </a:r>
            <a:r>
              <a:rPr lang="it-IT" dirty="0"/>
              <a:t> </a:t>
            </a:r>
            <a:r>
              <a:rPr lang="it-IT" dirty="0" err="1"/>
              <a:t>level</a:t>
            </a:r>
            <a:endParaRPr lang="it-IT" dirty="0"/>
          </a:p>
          <a:p>
            <a:pPr lvl="4"/>
            <a:r>
              <a:rPr lang="it-IT" dirty="0" err="1"/>
              <a:t>Fifth</a:t>
            </a:r>
            <a:r>
              <a:rPr lang="it-IT" dirty="0"/>
              <a:t> </a:t>
            </a:r>
            <a:r>
              <a:rPr lang="it-IT" dirty="0" err="1"/>
              <a:t>level</a:t>
            </a:r>
            <a:endParaRPr lang="it-IT" dirty="0"/>
          </a:p>
        </p:txBody>
      </p:sp>
      <p:sp>
        <p:nvSpPr>
          <p:cNvPr id="8" name="Text Placeholder 7"/>
          <p:cNvSpPr>
            <a:spLocks noGrp="1"/>
          </p:cNvSpPr>
          <p:nvPr>
            <p:ph type="body" sz="quarter" idx="10" hasCustomPrompt="1"/>
          </p:nvPr>
        </p:nvSpPr>
        <p:spPr>
          <a:xfrm>
            <a:off x="9024150" y="3875572"/>
            <a:ext cx="11623252" cy="932242"/>
          </a:xfrm>
        </p:spPr>
        <p:txBody>
          <a:bodyPr>
            <a:normAutofit/>
          </a:bodyPr>
          <a:lstStyle>
            <a:lvl1pPr marL="0" indent="0" algn="r">
              <a:buNone/>
              <a:defRPr sz="3800">
                <a:solidFill>
                  <a:srgbClr val="FFFFFF"/>
                </a:solidFill>
              </a:defRPr>
            </a:lvl1pPr>
          </a:lstStyle>
          <a:p>
            <a:pPr lvl="0"/>
            <a:r>
              <a:rPr lang="it-IT" dirty="0"/>
              <a:t>Click to </a:t>
            </a:r>
            <a:r>
              <a:rPr lang="it-IT" dirty="0" err="1"/>
              <a:t>edit</a:t>
            </a:r>
            <a:r>
              <a:rPr lang="it-IT" dirty="0"/>
              <a:t> </a:t>
            </a:r>
            <a:r>
              <a:rPr lang="it-IT" dirty="0" err="1"/>
              <a:t>author’s</a:t>
            </a:r>
            <a:r>
              <a:rPr lang="it-IT" dirty="0"/>
              <a:t> </a:t>
            </a:r>
            <a:r>
              <a:rPr lang="it-IT" dirty="0" err="1"/>
              <a:t>name</a:t>
            </a:r>
            <a:r>
              <a:rPr lang="it-IT" dirty="0"/>
              <a:t> and </a:t>
            </a:r>
            <a:r>
              <a:rPr lang="it-IT" dirty="0" err="1"/>
              <a:t>affiliation</a:t>
            </a:r>
            <a:endParaRPr lang="it-IT" dirty="0"/>
          </a:p>
        </p:txBody>
      </p:sp>
      <p:pic>
        <p:nvPicPr>
          <p:cNvPr id="2050" name="Picture 2" descr="C:\Dokumenty\!PL_Zajecia_2025_2026\CITS\logoSS\cits-logo-czarny na przezroczystym tle 26 rok.png"/>
          <p:cNvPicPr>
            <a:picLocks noChangeAspect="1" noChangeArrowheads="1"/>
          </p:cNvPicPr>
          <p:nvPr userDrawn="1"/>
        </p:nvPicPr>
        <p:blipFill>
          <a:blip r:embed="rId2"/>
          <a:srcRect/>
          <a:stretch>
            <a:fillRect/>
          </a:stretch>
        </p:blipFill>
        <p:spPr bwMode="auto">
          <a:xfrm>
            <a:off x="2231237" y="28666905"/>
            <a:ext cx="3368760" cy="840252"/>
          </a:xfrm>
          <a:prstGeom prst="rect">
            <a:avLst/>
          </a:prstGeom>
          <a:noFill/>
        </p:spPr>
      </p:pic>
    </p:spTree>
    <p:extLst>
      <p:ext uri="{BB962C8B-B14F-4D97-AF65-F5344CB8AC3E}">
        <p14:creationId xmlns="" xmlns:p14="http://schemas.microsoft.com/office/powerpoint/2010/main" val="40529510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340" y="1751462"/>
            <a:ext cx="19248120" cy="2017356"/>
          </a:xfrm>
          <a:prstGeom prst="rect">
            <a:avLst/>
          </a:prstGeom>
        </p:spPr>
        <p:txBody>
          <a:bodyPr vert="horz" lIns="295225" tIns="147613" rIns="295225" bIns="147613" rtlCol="0" anchor="ctr">
            <a:normAutofit/>
          </a:bodyPr>
          <a:lstStyle/>
          <a:p>
            <a:r>
              <a:rPr lang="en-US" noProof="0" dirty="0"/>
              <a:t>Click to edit Master title style</a:t>
            </a:r>
          </a:p>
        </p:txBody>
      </p:sp>
      <p:sp>
        <p:nvSpPr>
          <p:cNvPr id="3" name="Text Placeholder 2"/>
          <p:cNvSpPr>
            <a:spLocks noGrp="1"/>
          </p:cNvSpPr>
          <p:nvPr>
            <p:ph type="body" idx="1"/>
          </p:nvPr>
        </p:nvSpPr>
        <p:spPr>
          <a:xfrm>
            <a:off x="1399282" y="5403692"/>
            <a:ext cx="19248120" cy="22215417"/>
          </a:xfrm>
          <a:prstGeom prst="rect">
            <a:avLst/>
          </a:prstGeom>
        </p:spPr>
        <p:txBody>
          <a:bodyPr vert="horz" lIns="295225" tIns="147613" rIns="295225" bIns="147613"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9" name="Parallelogram 8"/>
          <p:cNvSpPr/>
          <p:nvPr userDrawn="1"/>
        </p:nvSpPr>
        <p:spPr>
          <a:xfrm flipH="1">
            <a:off x="550017" y="319134"/>
            <a:ext cx="20478534" cy="1371577"/>
          </a:xfrm>
          <a:prstGeom prst="parallelogram">
            <a:avLst/>
          </a:prstGeom>
          <a:solidFill>
            <a:schemeClr val="accent1">
              <a:lumMod val="75000"/>
            </a:schemeClr>
          </a:solidFill>
          <a:ln>
            <a:noFill/>
          </a:ln>
        </p:spPr>
        <p:style>
          <a:lnRef idx="1">
            <a:schemeClr val="accent1"/>
          </a:lnRef>
          <a:fillRef idx="3">
            <a:schemeClr val="accent1"/>
          </a:fillRef>
          <a:effectRef idx="2">
            <a:schemeClr val="accent1"/>
          </a:effectRef>
          <a:fontRef idx="minor">
            <a:schemeClr val="lt1"/>
          </a:fontRef>
        </p:style>
        <p:txBody>
          <a:bodyPr lIns="64639" tIns="32319" rIns="64639" bIns="32319" rtlCol="0" anchor="ctr"/>
          <a:lstStyle/>
          <a:p>
            <a:pPr algn="ctr"/>
            <a:endParaRPr lang="en-US" noProof="0"/>
          </a:p>
        </p:txBody>
      </p:sp>
      <p:sp>
        <p:nvSpPr>
          <p:cNvPr id="10" name="TextBox 9"/>
          <p:cNvSpPr txBox="1"/>
          <p:nvPr userDrawn="1"/>
        </p:nvSpPr>
        <p:spPr>
          <a:xfrm>
            <a:off x="545037" y="354920"/>
            <a:ext cx="20102366" cy="761612"/>
          </a:xfrm>
          <a:prstGeom prst="rect">
            <a:avLst/>
          </a:prstGeom>
          <a:noFill/>
        </p:spPr>
        <p:txBody>
          <a:bodyPr wrap="square" lIns="281806" tIns="140903" rIns="281806" bIns="140903" rtlCol="0">
            <a:spAutoFit/>
          </a:bodyPr>
          <a:lstStyle/>
          <a:p>
            <a:r>
              <a:rPr lang="en-US" sz="3100" b="0" i="0" kern="1200" noProof="0" dirty="0">
                <a:solidFill>
                  <a:schemeClr val="bg1"/>
                </a:solidFill>
                <a:latin typeface="+mn-lt"/>
                <a:cs typeface="Lucida Calligraphy"/>
              </a:rPr>
              <a:t>International</a:t>
            </a:r>
            <a:r>
              <a:rPr lang="pl-PL" sz="3100" b="0" i="0" kern="1200" noProof="0" dirty="0">
                <a:solidFill>
                  <a:schemeClr val="bg1"/>
                </a:solidFill>
                <a:latin typeface="+mn-lt"/>
                <a:cs typeface="Lucida Calligraphy"/>
              </a:rPr>
              <a:t> </a:t>
            </a:r>
            <a:r>
              <a:rPr lang="en-US" sz="3100" b="0" i="0" kern="1200" noProof="0" dirty="0">
                <a:solidFill>
                  <a:schemeClr val="bg1"/>
                </a:solidFill>
                <a:latin typeface="+mn-lt"/>
                <a:cs typeface="Lucida Calligraphy"/>
              </a:rPr>
              <a:t>Conference on Computational Intelligence, Information Technology and Systems Research</a:t>
            </a:r>
            <a:endParaRPr lang="en-US" sz="3100" b="0" i="0" noProof="0" dirty="0">
              <a:solidFill>
                <a:schemeClr val="bg1"/>
              </a:solidFill>
              <a:latin typeface="+mn-lt"/>
              <a:cs typeface="Lucida Calligraphy"/>
            </a:endParaRPr>
          </a:p>
        </p:txBody>
      </p:sp>
      <p:sp>
        <p:nvSpPr>
          <p:cNvPr id="11" name="TextBox 10"/>
          <p:cNvSpPr txBox="1"/>
          <p:nvPr userDrawn="1"/>
        </p:nvSpPr>
        <p:spPr>
          <a:xfrm>
            <a:off x="6628672" y="906089"/>
            <a:ext cx="5489566" cy="715445"/>
          </a:xfrm>
          <a:prstGeom prst="rect">
            <a:avLst/>
          </a:prstGeom>
          <a:noFill/>
        </p:spPr>
        <p:txBody>
          <a:bodyPr wrap="none" lIns="281806" tIns="140903" rIns="281806" bIns="140903" rtlCol="0">
            <a:spAutoFit/>
          </a:bodyPr>
          <a:lstStyle/>
          <a:p>
            <a:pPr marL="0" marR="0" indent="0" algn="l" defTabSz="1409032" rtl="0" eaLnBrk="1" fontAlgn="auto" latinLnBrk="0" hangingPunct="1">
              <a:lnSpc>
                <a:spcPct val="100000"/>
              </a:lnSpc>
              <a:spcBef>
                <a:spcPts val="0"/>
              </a:spcBef>
              <a:spcAft>
                <a:spcPts val="0"/>
              </a:spcAft>
              <a:buClrTx/>
              <a:buSzTx/>
              <a:buFontTx/>
              <a:buNone/>
              <a:tabLst/>
              <a:defRPr/>
            </a:pPr>
            <a:r>
              <a:rPr lang="pl-PL" sz="2800" b="0" i="1" kern="1200" noProof="0" dirty="0" err="1" smtClean="0">
                <a:solidFill>
                  <a:schemeClr val="bg1"/>
                </a:solidFill>
                <a:latin typeface="+mn-lt"/>
                <a:cs typeface="Lucida Calligraphy"/>
              </a:rPr>
              <a:t>June</a:t>
            </a:r>
            <a:r>
              <a:rPr lang="en-US" sz="2800" b="0" i="1" kern="1200" noProof="0" dirty="0" smtClean="0">
                <a:solidFill>
                  <a:schemeClr val="bg1"/>
                </a:solidFill>
                <a:latin typeface="+mn-lt"/>
                <a:cs typeface="Lucida Calligraphy"/>
              </a:rPr>
              <a:t> </a:t>
            </a:r>
            <a:r>
              <a:rPr lang="pl-PL" sz="2800" b="0" i="1" kern="1200" noProof="0" dirty="0" smtClean="0">
                <a:solidFill>
                  <a:schemeClr val="bg1"/>
                </a:solidFill>
                <a:latin typeface="+mn-lt"/>
                <a:cs typeface="Lucida Calligraphy"/>
              </a:rPr>
              <a:t> 22</a:t>
            </a:r>
            <a:r>
              <a:rPr lang="en-US" sz="2800" b="0" i="1" kern="1200" noProof="0" dirty="0" smtClean="0">
                <a:solidFill>
                  <a:schemeClr val="bg1"/>
                </a:solidFill>
                <a:latin typeface="+mn-lt"/>
                <a:cs typeface="Lucida Calligraphy"/>
              </a:rPr>
              <a:t>–</a:t>
            </a:r>
            <a:r>
              <a:rPr lang="pl-PL" sz="2800" b="0" i="1" kern="1200" noProof="0" dirty="0" smtClean="0">
                <a:solidFill>
                  <a:schemeClr val="bg1"/>
                </a:solidFill>
                <a:latin typeface="+mn-lt"/>
                <a:cs typeface="Lucida Calligraphy"/>
              </a:rPr>
              <a:t>24,</a:t>
            </a:r>
            <a:r>
              <a:rPr lang="pl-PL" sz="2800" b="0" i="1" kern="1200" baseline="0" noProof="0" dirty="0" smtClean="0">
                <a:solidFill>
                  <a:schemeClr val="bg1"/>
                </a:solidFill>
                <a:latin typeface="+mn-lt"/>
                <a:cs typeface="Lucida Calligraphy"/>
              </a:rPr>
              <a:t> </a:t>
            </a:r>
            <a:r>
              <a:rPr lang="en-US" sz="2800" b="0" i="1" kern="1200" noProof="0" dirty="0">
                <a:solidFill>
                  <a:schemeClr val="bg1"/>
                </a:solidFill>
                <a:latin typeface="+mn-lt"/>
                <a:cs typeface="Lucida Calligraphy"/>
              </a:rPr>
              <a:t>20</a:t>
            </a:r>
            <a:r>
              <a:rPr lang="pl-PL" sz="2800" b="0" i="1" kern="1200" noProof="0" dirty="0" smtClean="0">
                <a:solidFill>
                  <a:schemeClr val="bg1"/>
                </a:solidFill>
                <a:latin typeface="+mn-lt"/>
                <a:cs typeface="Lucida Calligraphy"/>
              </a:rPr>
              <a:t>26</a:t>
            </a:r>
            <a:r>
              <a:rPr lang="en-US" sz="2800" b="0" i="1" kern="1200" noProof="0" dirty="0" smtClean="0">
                <a:solidFill>
                  <a:schemeClr val="bg1"/>
                </a:solidFill>
                <a:latin typeface="+mn-lt"/>
                <a:cs typeface="Lucida Calligraphy"/>
              </a:rPr>
              <a:t>, </a:t>
            </a:r>
            <a:r>
              <a:rPr lang="pl-PL" sz="2800" b="0" i="1" kern="1200" noProof="0" dirty="0">
                <a:solidFill>
                  <a:schemeClr val="bg1"/>
                </a:solidFill>
                <a:latin typeface="+mn-lt"/>
                <a:cs typeface="Lucida Calligraphy"/>
              </a:rPr>
              <a:t>Lublin</a:t>
            </a:r>
            <a:r>
              <a:rPr lang="en-US" sz="2800" b="0" i="1" kern="1200" noProof="0" dirty="0">
                <a:solidFill>
                  <a:schemeClr val="bg1"/>
                </a:solidFill>
                <a:latin typeface="+mn-lt"/>
                <a:cs typeface="Lucida Calligraphy"/>
              </a:rPr>
              <a:t>, </a:t>
            </a:r>
            <a:r>
              <a:rPr lang="pl-PL" sz="2800" b="0" i="1" kern="1200" noProof="0" dirty="0">
                <a:solidFill>
                  <a:schemeClr val="bg1"/>
                </a:solidFill>
                <a:latin typeface="+mn-lt"/>
                <a:cs typeface="Lucida Calligraphy"/>
              </a:rPr>
              <a:t>Poland</a:t>
            </a:r>
            <a:r>
              <a:rPr lang="en-US" sz="2800" b="0" i="1" kern="1200" baseline="0" noProof="0" dirty="0">
                <a:solidFill>
                  <a:schemeClr val="bg1"/>
                </a:solidFill>
                <a:latin typeface="+mn-lt"/>
                <a:cs typeface="Lucida Calligraphy"/>
              </a:rPr>
              <a:t> </a:t>
            </a:r>
            <a:endParaRPr lang="en-US" sz="2800" b="0" i="1" noProof="0" dirty="0">
              <a:solidFill>
                <a:schemeClr val="bg1"/>
              </a:solidFill>
              <a:latin typeface="+mn-lt"/>
              <a:cs typeface="Lucida Calligraphy"/>
            </a:endParaRPr>
          </a:p>
        </p:txBody>
      </p:sp>
      <p:sp>
        <p:nvSpPr>
          <p:cNvPr id="13" name="TextBox 12"/>
          <p:cNvSpPr txBox="1"/>
          <p:nvPr userDrawn="1"/>
        </p:nvSpPr>
        <p:spPr>
          <a:xfrm>
            <a:off x="-897087" y="-134727"/>
            <a:ext cx="130605" cy="957821"/>
          </a:xfrm>
          <a:prstGeom prst="rect">
            <a:avLst/>
          </a:prstGeom>
          <a:noFill/>
        </p:spPr>
        <p:txBody>
          <a:bodyPr wrap="none" lIns="64639" tIns="32319" rIns="64639" bIns="32319" rtlCol="0">
            <a:spAutoFit/>
          </a:bodyPr>
          <a:lstStyle/>
          <a:p>
            <a:endParaRPr lang="it-IT" dirty="0"/>
          </a:p>
        </p:txBody>
      </p:sp>
      <p:sp>
        <p:nvSpPr>
          <p:cNvPr id="16" name="Parallelogram 15"/>
          <p:cNvSpPr/>
          <p:nvPr userDrawn="1"/>
        </p:nvSpPr>
        <p:spPr>
          <a:xfrm flipH="1">
            <a:off x="486427" y="3768819"/>
            <a:ext cx="20519851" cy="1128617"/>
          </a:xfrm>
          <a:prstGeom prst="parallelogram">
            <a:avLst/>
          </a:prstGeom>
          <a:solidFill>
            <a:schemeClr val="accent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64639" tIns="32319" rIns="64639" bIns="32319" rtlCol="0" anchor="ctr"/>
          <a:lstStyle/>
          <a:p>
            <a:pPr algn="ctr"/>
            <a:endParaRPr lang="en-US" noProof="0"/>
          </a:p>
        </p:txBody>
      </p:sp>
      <p:sp>
        <p:nvSpPr>
          <p:cNvPr id="19" name="Parallelogram 18"/>
          <p:cNvSpPr/>
          <p:nvPr userDrawn="1"/>
        </p:nvSpPr>
        <p:spPr>
          <a:xfrm flipH="1">
            <a:off x="545037" y="28378564"/>
            <a:ext cx="1708490" cy="1374956"/>
          </a:xfrm>
          <a:prstGeom prst="parallelogram">
            <a:avLst/>
          </a:prstGeom>
          <a:solidFill>
            <a:schemeClr val="accent1">
              <a:lumMod val="75000"/>
            </a:schemeClr>
          </a:solidFill>
          <a:ln>
            <a:solidFill>
              <a:srgbClr val="FFFFFF"/>
            </a:solidFill>
          </a:ln>
        </p:spPr>
        <p:style>
          <a:lnRef idx="1">
            <a:schemeClr val="accent1"/>
          </a:lnRef>
          <a:fillRef idx="3">
            <a:schemeClr val="accent1"/>
          </a:fillRef>
          <a:effectRef idx="2">
            <a:schemeClr val="accent1"/>
          </a:effectRef>
          <a:fontRef idx="minor">
            <a:schemeClr val="lt1"/>
          </a:fontRef>
        </p:style>
        <p:txBody>
          <a:bodyPr lIns="64639" tIns="32319" rIns="64639" bIns="32319" rtlCol="0" anchor="ctr"/>
          <a:lstStyle/>
          <a:p>
            <a:pPr algn="ctr"/>
            <a:endParaRPr lang="en-US" noProof="0"/>
          </a:p>
        </p:txBody>
      </p:sp>
      <p:sp>
        <p:nvSpPr>
          <p:cNvPr id="20" name="Parallelogram 19"/>
          <p:cNvSpPr/>
          <p:nvPr userDrawn="1"/>
        </p:nvSpPr>
        <p:spPr>
          <a:xfrm flipH="1">
            <a:off x="5605841" y="28378564"/>
            <a:ext cx="15400436" cy="1374956"/>
          </a:xfrm>
          <a:prstGeom prst="parallelogram">
            <a:avLst/>
          </a:prstGeom>
          <a:solidFill>
            <a:schemeClr val="accent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64639" tIns="32319" rIns="64639" bIns="32319" rtlCol="0" anchor="ctr"/>
          <a:lstStyle/>
          <a:p>
            <a:pPr algn="ctr"/>
            <a:r>
              <a:rPr lang="en-US" sz="3800" b="0" i="0" kern="1200" noProof="0" dirty="0">
                <a:solidFill>
                  <a:schemeClr val="bg1"/>
                </a:solidFill>
                <a:latin typeface="+mn-lt"/>
                <a:cs typeface="Lucida Calligraphy"/>
              </a:rPr>
              <a:t>International</a:t>
            </a:r>
            <a:r>
              <a:rPr lang="pl-PL" sz="3800" b="0" i="0" kern="1200" noProof="0" dirty="0">
                <a:solidFill>
                  <a:schemeClr val="bg1"/>
                </a:solidFill>
                <a:latin typeface="+mn-lt"/>
                <a:cs typeface="Lucida Calligraphy"/>
              </a:rPr>
              <a:t> </a:t>
            </a:r>
            <a:r>
              <a:rPr lang="en-US" sz="3800" b="0" i="0" kern="1200" noProof="0" dirty="0">
                <a:solidFill>
                  <a:schemeClr val="bg1"/>
                </a:solidFill>
                <a:latin typeface="+mn-lt"/>
                <a:cs typeface="Lucida Calligraphy"/>
              </a:rPr>
              <a:t>Conference on Computational Intelligence, Information Technology and Systems Research</a:t>
            </a:r>
            <a:endParaRPr lang="en-US" sz="3800" b="0" i="0" noProof="0" dirty="0">
              <a:solidFill>
                <a:schemeClr val="bg1"/>
              </a:solidFill>
              <a:latin typeface="+mn-lt"/>
              <a:cs typeface="Lucida Calligraphy"/>
            </a:endParaRPr>
          </a:p>
        </p:txBody>
      </p:sp>
      <p:pic>
        <p:nvPicPr>
          <p:cNvPr id="1027" name="Picture 3" descr="C:\Dokumenty\!PL_Zajecia_2025_2026\CITS\logoSS\cits-logo-biały na przezroczystym tle 26 rok.png"/>
          <p:cNvPicPr>
            <a:picLocks noChangeAspect="1" noChangeArrowheads="1"/>
          </p:cNvPicPr>
          <p:nvPr userDrawn="1"/>
        </p:nvPicPr>
        <p:blipFill>
          <a:blip r:embed="rId3"/>
          <a:srcRect/>
          <a:stretch>
            <a:fillRect/>
          </a:stretch>
        </p:blipFill>
        <p:spPr bwMode="auto">
          <a:xfrm>
            <a:off x="17607767" y="604539"/>
            <a:ext cx="3062513" cy="763865"/>
          </a:xfrm>
          <a:prstGeom prst="rect">
            <a:avLst/>
          </a:prstGeom>
          <a:noFill/>
        </p:spPr>
      </p:pic>
    </p:spTree>
    <p:extLst>
      <p:ext uri="{BB962C8B-B14F-4D97-AF65-F5344CB8AC3E}">
        <p14:creationId xmlns="" xmlns:p14="http://schemas.microsoft.com/office/powerpoint/2010/main" val="3071327928"/>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1476127" rtl="0" eaLnBrk="1" latinLnBrk="0" hangingPunct="1">
        <a:spcBef>
          <a:spcPct val="0"/>
        </a:spcBef>
        <a:buNone/>
        <a:defRPr sz="6200" b="1" kern="1200">
          <a:solidFill>
            <a:schemeClr val="tx1"/>
          </a:solidFill>
          <a:latin typeface="+mj-lt"/>
          <a:ea typeface="+mj-ea"/>
          <a:cs typeface="+mj-cs"/>
        </a:defRPr>
      </a:lvl1pPr>
    </p:titleStyle>
    <p:bodyStyle>
      <a:lvl1pPr marL="1107095" indent="-1107095" algn="l" defTabSz="1476127" rtl="0" eaLnBrk="1" latinLnBrk="0" hangingPunct="1">
        <a:spcBef>
          <a:spcPct val="20000"/>
        </a:spcBef>
        <a:buFont typeface="Arial"/>
        <a:buChar char="•"/>
        <a:defRPr sz="5100" kern="1200">
          <a:solidFill>
            <a:schemeClr val="tx1"/>
          </a:solidFill>
          <a:latin typeface="+mn-lt"/>
          <a:ea typeface="+mn-ea"/>
          <a:cs typeface="+mn-cs"/>
        </a:defRPr>
      </a:lvl1pPr>
      <a:lvl2pPr marL="2398707" indent="-922579" algn="l" defTabSz="1476127" rtl="0" eaLnBrk="1" latinLnBrk="0" hangingPunct="1">
        <a:spcBef>
          <a:spcPct val="20000"/>
        </a:spcBef>
        <a:buFont typeface="Arial"/>
        <a:buChar char="–"/>
        <a:defRPr sz="4700" kern="1200">
          <a:solidFill>
            <a:schemeClr val="tx1"/>
          </a:solidFill>
          <a:latin typeface="+mn-lt"/>
          <a:ea typeface="+mn-ea"/>
          <a:cs typeface="+mn-cs"/>
        </a:defRPr>
      </a:lvl2pPr>
      <a:lvl3pPr marL="3690318" indent="-738064" algn="l" defTabSz="1476127" rtl="0" eaLnBrk="1" latinLnBrk="0" hangingPunct="1">
        <a:spcBef>
          <a:spcPct val="20000"/>
        </a:spcBef>
        <a:buFont typeface="Arial"/>
        <a:buChar char="•"/>
        <a:defRPr sz="4200" kern="1200">
          <a:solidFill>
            <a:schemeClr val="tx1"/>
          </a:solidFill>
          <a:latin typeface="+mn-lt"/>
          <a:ea typeface="+mn-ea"/>
          <a:cs typeface="+mn-cs"/>
        </a:defRPr>
      </a:lvl3pPr>
      <a:lvl4pPr marL="5166444" indent="-738064" algn="l" defTabSz="1476127" rtl="0" eaLnBrk="1" latinLnBrk="0" hangingPunct="1">
        <a:spcBef>
          <a:spcPct val="20000"/>
        </a:spcBef>
        <a:buFont typeface="Arial"/>
        <a:buChar char="–"/>
        <a:defRPr sz="3800" kern="1200">
          <a:solidFill>
            <a:schemeClr val="tx1"/>
          </a:solidFill>
          <a:latin typeface="+mn-lt"/>
          <a:ea typeface="+mn-ea"/>
          <a:cs typeface="+mn-cs"/>
        </a:defRPr>
      </a:lvl4pPr>
      <a:lvl5pPr marL="6642572" indent="-738064" algn="l" defTabSz="1476127" rtl="0" eaLnBrk="1" latinLnBrk="0" hangingPunct="1">
        <a:spcBef>
          <a:spcPct val="20000"/>
        </a:spcBef>
        <a:buFont typeface="Arial"/>
        <a:buChar char="»"/>
        <a:defRPr sz="3800" kern="1200">
          <a:solidFill>
            <a:schemeClr val="tx1"/>
          </a:solidFill>
          <a:latin typeface="+mn-lt"/>
          <a:ea typeface="+mn-ea"/>
          <a:cs typeface="+mn-cs"/>
        </a:defRPr>
      </a:lvl5pPr>
      <a:lvl6pPr marL="8118699" indent="-738064" algn="l" defTabSz="1476127" rtl="0" eaLnBrk="1" latinLnBrk="0" hangingPunct="1">
        <a:spcBef>
          <a:spcPct val="20000"/>
        </a:spcBef>
        <a:buFont typeface="Arial"/>
        <a:buChar char="•"/>
        <a:defRPr sz="6400" kern="1200">
          <a:solidFill>
            <a:schemeClr val="tx1"/>
          </a:solidFill>
          <a:latin typeface="+mn-lt"/>
          <a:ea typeface="+mn-ea"/>
          <a:cs typeface="+mn-cs"/>
        </a:defRPr>
      </a:lvl6pPr>
      <a:lvl7pPr marL="9594826" indent="-738064" algn="l" defTabSz="1476127" rtl="0" eaLnBrk="1" latinLnBrk="0" hangingPunct="1">
        <a:spcBef>
          <a:spcPct val="20000"/>
        </a:spcBef>
        <a:buFont typeface="Arial"/>
        <a:buChar char="•"/>
        <a:defRPr sz="6400" kern="1200">
          <a:solidFill>
            <a:schemeClr val="tx1"/>
          </a:solidFill>
          <a:latin typeface="+mn-lt"/>
          <a:ea typeface="+mn-ea"/>
          <a:cs typeface="+mn-cs"/>
        </a:defRPr>
      </a:lvl7pPr>
      <a:lvl8pPr marL="11070953" indent="-738064" algn="l" defTabSz="1476127" rtl="0" eaLnBrk="1" latinLnBrk="0" hangingPunct="1">
        <a:spcBef>
          <a:spcPct val="20000"/>
        </a:spcBef>
        <a:buFont typeface="Arial"/>
        <a:buChar char="•"/>
        <a:defRPr sz="6400" kern="1200">
          <a:solidFill>
            <a:schemeClr val="tx1"/>
          </a:solidFill>
          <a:latin typeface="+mn-lt"/>
          <a:ea typeface="+mn-ea"/>
          <a:cs typeface="+mn-cs"/>
        </a:defRPr>
      </a:lvl8pPr>
      <a:lvl9pPr marL="12547080" indent="-738064" algn="l" defTabSz="1476127" rtl="0" eaLnBrk="1" latinLnBrk="0" hangingPunct="1">
        <a:spcBef>
          <a:spcPct val="20000"/>
        </a:spcBef>
        <a:buFont typeface="Arial"/>
        <a:buChar char="•"/>
        <a:defRPr sz="6400" kern="1200">
          <a:solidFill>
            <a:schemeClr val="tx1"/>
          </a:solidFill>
          <a:latin typeface="+mn-lt"/>
          <a:ea typeface="+mn-ea"/>
          <a:cs typeface="+mn-cs"/>
        </a:defRPr>
      </a:lvl9pPr>
    </p:bodyStyle>
    <p:otherStyle>
      <a:defPPr>
        <a:defRPr lang="en-US"/>
      </a:defPPr>
      <a:lvl1pPr marL="0" algn="l" defTabSz="1476127" rtl="0" eaLnBrk="1" latinLnBrk="0" hangingPunct="1">
        <a:defRPr sz="5800" kern="1200">
          <a:solidFill>
            <a:schemeClr val="tx1"/>
          </a:solidFill>
          <a:latin typeface="+mn-lt"/>
          <a:ea typeface="+mn-ea"/>
          <a:cs typeface="+mn-cs"/>
        </a:defRPr>
      </a:lvl1pPr>
      <a:lvl2pPr marL="1476127" algn="l" defTabSz="1476127" rtl="0" eaLnBrk="1" latinLnBrk="0" hangingPunct="1">
        <a:defRPr sz="5800" kern="1200">
          <a:solidFill>
            <a:schemeClr val="tx1"/>
          </a:solidFill>
          <a:latin typeface="+mn-lt"/>
          <a:ea typeface="+mn-ea"/>
          <a:cs typeface="+mn-cs"/>
        </a:defRPr>
      </a:lvl2pPr>
      <a:lvl3pPr marL="2952254" algn="l" defTabSz="1476127" rtl="0" eaLnBrk="1" latinLnBrk="0" hangingPunct="1">
        <a:defRPr sz="5800" kern="1200">
          <a:solidFill>
            <a:schemeClr val="tx1"/>
          </a:solidFill>
          <a:latin typeface="+mn-lt"/>
          <a:ea typeface="+mn-ea"/>
          <a:cs typeface="+mn-cs"/>
        </a:defRPr>
      </a:lvl3pPr>
      <a:lvl4pPr marL="4428381" algn="l" defTabSz="1476127" rtl="0" eaLnBrk="1" latinLnBrk="0" hangingPunct="1">
        <a:defRPr sz="5800" kern="1200">
          <a:solidFill>
            <a:schemeClr val="tx1"/>
          </a:solidFill>
          <a:latin typeface="+mn-lt"/>
          <a:ea typeface="+mn-ea"/>
          <a:cs typeface="+mn-cs"/>
        </a:defRPr>
      </a:lvl4pPr>
      <a:lvl5pPr marL="5904508" algn="l" defTabSz="1476127" rtl="0" eaLnBrk="1" latinLnBrk="0" hangingPunct="1">
        <a:defRPr sz="5800" kern="1200">
          <a:solidFill>
            <a:schemeClr val="tx1"/>
          </a:solidFill>
          <a:latin typeface="+mn-lt"/>
          <a:ea typeface="+mn-ea"/>
          <a:cs typeface="+mn-cs"/>
        </a:defRPr>
      </a:lvl5pPr>
      <a:lvl6pPr marL="7380635" algn="l" defTabSz="1476127" rtl="0" eaLnBrk="1" latinLnBrk="0" hangingPunct="1">
        <a:defRPr sz="5800" kern="1200">
          <a:solidFill>
            <a:schemeClr val="tx1"/>
          </a:solidFill>
          <a:latin typeface="+mn-lt"/>
          <a:ea typeface="+mn-ea"/>
          <a:cs typeface="+mn-cs"/>
        </a:defRPr>
      </a:lvl6pPr>
      <a:lvl7pPr marL="8856762" algn="l" defTabSz="1476127" rtl="0" eaLnBrk="1" latinLnBrk="0" hangingPunct="1">
        <a:defRPr sz="5800" kern="1200">
          <a:solidFill>
            <a:schemeClr val="tx1"/>
          </a:solidFill>
          <a:latin typeface="+mn-lt"/>
          <a:ea typeface="+mn-ea"/>
          <a:cs typeface="+mn-cs"/>
        </a:defRPr>
      </a:lvl7pPr>
      <a:lvl8pPr marL="10332889" algn="l" defTabSz="1476127" rtl="0" eaLnBrk="1" latinLnBrk="0" hangingPunct="1">
        <a:defRPr sz="5800" kern="1200">
          <a:solidFill>
            <a:schemeClr val="tx1"/>
          </a:solidFill>
          <a:latin typeface="+mn-lt"/>
          <a:ea typeface="+mn-ea"/>
          <a:cs typeface="+mn-cs"/>
        </a:defRPr>
      </a:lvl8pPr>
      <a:lvl9pPr marL="11809016" algn="l" defTabSz="1476127"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Prostokąt 2">
            <a:extLst>
              <a:ext uri="{FF2B5EF4-FFF2-40B4-BE49-F238E27FC236}">
                <a16:creationId xmlns="" xmlns:a16="http://schemas.microsoft.com/office/drawing/2014/main" id="{447A4FCA-1677-A128-0B4A-F74FA76AB1E1}"/>
              </a:ext>
            </a:extLst>
          </p:cNvPr>
          <p:cNvSpPr/>
          <p:nvPr/>
        </p:nvSpPr>
        <p:spPr>
          <a:xfrm>
            <a:off x="568725" y="5515948"/>
            <a:ext cx="11304147" cy="426163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4639" tIns="32319" rIns="64639" bIns="32319" rtlCol="0" anchor="ctr"/>
          <a:lstStyle/>
          <a:p>
            <a:pPr algn="ctr"/>
            <a:r>
              <a:rPr lang="pl-PL" sz="2800" dirty="0" err="1"/>
              <a:t>Figure</a:t>
            </a:r>
            <a:endParaRPr lang="pl-PL" dirty="0"/>
          </a:p>
        </p:txBody>
      </p:sp>
      <p:sp>
        <p:nvSpPr>
          <p:cNvPr id="2" name="Title 1"/>
          <p:cNvSpPr>
            <a:spLocks noGrp="1"/>
          </p:cNvSpPr>
          <p:nvPr>
            <p:ph type="title"/>
          </p:nvPr>
        </p:nvSpPr>
        <p:spPr/>
        <p:txBody>
          <a:bodyPr>
            <a:normAutofit/>
          </a:bodyPr>
          <a:lstStyle/>
          <a:p>
            <a:endParaRPr lang="it-IT" dirty="0"/>
          </a:p>
        </p:txBody>
      </p:sp>
      <p:sp>
        <p:nvSpPr>
          <p:cNvPr id="4" name="Text Placeholder 3"/>
          <p:cNvSpPr>
            <a:spLocks noGrp="1"/>
          </p:cNvSpPr>
          <p:nvPr>
            <p:ph type="body" sz="quarter" idx="10"/>
          </p:nvPr>
        </p:nvSpPr>
        <p:spPr/>
        <p:txBody>
          <a:bodyPr/>
          <a:lstStyle/>
          <a:p>
            <a:endParaRPr lang="it-IT" dirty="0"/>
          </a:p>
        </p:txBody>
      </p:sp>
      <p:sp>
        <p:nvSpPr>
          <p:cNvPr id="5" name="Round Single Corner Rectangle 173"/>
          <p:cNvSpPr/>
          <p:nvPr/>
        </p:nvSpPr>
        <p:spPr>
          <a:xfrm>
            <a:off x="568726" y="19378084"/>
            <a:ext cx="20191194" cy="700634"/>
          </a:xfrm>
          <a:prstGeom prst="round1Rect">
            <a:avLst/>
          </a:prstGeom>
          <a:solidFill>
            <a:schemeClr val="accent1">
              <a:lumMod val="75000"/>
            </a:schemeClr>
          </a:solidFill>
          <a:ln>
            <a:solidFill>
              <a:srgbClr val="7F7F7F"/>
            </a:solidFill>
          </a:ln>
        </p:spPr>
        <p:style>
          <a:lnRef idx="1">
            <a:schemeClr val="accent1"/>
          </a:lnRef>
          <a:fillRef idx="3">
            <a:schemeClr val="accent1"/>
          </a:fillRef>
          <a:effectRef idx="2">
            <a:schemeClr val="accent1"/>
          </a:effectRef>
          <a:fontRef idx="minor">
            <a:schemeClr val="lt1"/>
          </a:fontRef>
        </p:style>
        <p:txBody>
          <a:bodyPr lIns="64639" tIns="32319" rIns="64639" bIns="32319" rtlCol="0" anchor="ctr"/>
          <a:lstStyle/>
          <a:p>
            <a:pPr algn="ctr"/>
            <a:r>
              <a:rPr lang="en-US" sz="4200" dirty="0">
                <a:solidFill>
                  <a:schemeClr val="bg1"/>
                </a:solidFill>
                <a:effectLst>
                  <a:outerShdw blurRad="38100" dist="38100" dir="2700000" algn="tl">
                    <a:srgbClr val="000000"/>
                  </a:outerShdw>
                </a:effectLst>
                <a:cs typeface="Arial"/>
              </a:rPr>
              <a:t>Experimental Results</a:t>
            </a:r>
          </a:p>
        </p:txBody>
      </p:sp>
      <p:sp>
        <p:nvSpPr>
          <p:cNvPr id="8" name="Round Single Corner Rectangle 172"/>
          <p:cNvSpPr/>
          <p:nvPr/>
        </p:nvSpPr>
        <p:spPr>
          <a:xfrm>
            <a:off x="568726" y="9900667"/>
            <a:ext cx="11242861" cy="1005182"/>
          </a:xfrm>
          <a:prstGeom prst="round1Rect">
            <a:avLst/>
          </a:prstGeom>
          <a:solidFill>
            <a:schemeClr val="accent1">
              <a:lumMod val="75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lIns="64639" tIns="32319" rIns="64639" bIns="32319" rtlCol="0" anchor="ctr"/>
          <a:lstStyle/>
          <a:p>
            <a:pPr algn="ctr"/>
            <a:r>
              <a:rPr lang="pl-PL" sz="4200" dirty="0" err="1" smtClean="0">
                <a:solidFill>
                  <a:schemeClr val="bg1"/>
                </a:solidFill>
                <a:effectLst>
                  <a:outerShdw blurRad="38100" dist="38100" dir="2700000" algn="tl">
                    <a:srgbClr val="000000"/>
                  </a:outerShdw>
                </a:effectLst>
                <a:cs typeface="Arial"/>
              </a:rPr>
              <a:t>Figure</a:t>
            </a:r>
            <a:r>
              <a:rPr lang="pl-PL" sz="4200" dirty="0" smtClean="0">
                <a:solidFill>
                  <a:schemeClr val="bg1"/>
                </a:solidFill>
                <a:effectLst>
                  <a:outerShdw blurRad="38100" dist="38100" dir="2700000" algn="tl">
                    <a:srgbClr val="000000"/>
                  </a:outerShdw>
                </a:effectLst>
                <a:cs typeface="Arial"/>
              </a:rPr>
              <a:t> 1. </a:t>
            </a:r>
            <a:endParaRPr lang="en-US" sz="4200" dirty="0">
              <a:solidFill>
                <a:schemeClr val="bg1"/>
              </a:solidFill>
              <a:effectLst>
                <a:outerShdw blurRad="38100" dist="38100" dir="2700000" algn="tl">
                  <a:srgbClr val="000000"/>
                </a:outerShdw>
              </a:effectLst>
              <a:cs typeface="Arial"/>
            </a:endParaRPr>
          </a:p>
        </p:txBody>
      </p:sp>
      <p:sp>
        <p:nvSpPr>
          <p:cNvPr id="9" name="AutoShape 3629"/>
          <p:cNvSpPr>
            <a:spLocks noChangeArrowheads="1"/>
          </p:cNvSpPr>
          <p:nvPr/>
        </p:nvSpPr>
        <p:spPr bwMode="auto">
          <a:xfrm>
            <a:off x="1282339" y="6788858"/>
            <a:ext cx="1345717" cy="1940218"/>
          </a:xfrm>
          <a:prstGeom prst="curvedRightArrow">
            <a:avLst>
              <a:gd name="adj1" fmla="val 28800"/>
              <a:gd name="adj2" fmla="val 57600"/>
              <a:gd name="adj3" fmla="val 33333"/>
            </a:avLst>
          </a:prstGeom>
          <a:solidFill>
            <a:schemeClr val="accent1"/>
          </a:solidFill>
          <a:ln w="9525">
            <a:solidFill>
              <a:schemeClr val="bg2"/>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64639" tIns="32319" rIns="64639" bIns="32319" anchor="ctr"/>
          <a:lstStyle/>
          <a:p>
            <a:endParaRPr lang="en-US"/>
          </a:p>
        </p:txBody>
      </p:sp>
      <p:sp>
        <p:nvSpPr>
          <p:cNvPr id="10" name="Oval 2958"/>
          <p:cNvSpPr>
            <a:spLocks noChangeArrowheads="1"/>
          </p:cNvSpPr>
          <p:nvPr/>
        </p:nvSpPr>
        <p:spPr bwMode="black">
          <a:xfrm>
            <a:off x="2735713" y="7692721"/>
            <a:ext cx="3122062" cy="1736989"/>
          </a:xfrm>
          <a:prstGeom prst="ellipse">
            <a:avLst/>
          </a:prstGeom>
          <a:solidFill>
            <a:schemeClr val="accent1">
              <a:lumMod val="75000"/>
            </a:schemeClr>
          </a:solidFill>
          <a:ln w="9525">
            <a:solidFill>
              <a:schemeClr val="tx1"/>
            </a:solidFill>
            <a:round/>
            <a:headEnd/>
            <a:tailEnd/>
          </a:ln>
          <a:effectLst/>
        </p:spPr>
        <p:txBody>
          <a:bodyPr wrap="none" lIns="0" tIns="0" rIns="0" bIns="0" anchor="ctr"/>
          <a:lstStyle/>
          <a:p>
            <a:pPr algn="ctr" defTabSz="645268" eaLnBrk="0" hangingPunct="0">
              <a:lnSpc>
                <a:spcPct val="90000"/>
              </a:lnSpc>
            </a:pPr>
            <a:r>
              <a:rPr lang="en-US" sz="3000" i="1" dirty="0">
                <a:solidFill>
                  <a:schemeClr val="bg1"/>
                </a:solidFill>
                <a:latin typeface="Arial" charset="0"/>
              </a:rPr>
              <a:t>How to select </a:t>
            </a:r>
            <a:br>
              <a:rPr lang="en-US" sz="3000" i="1" dirty="0">
                <a:solidFill>
                  <a:schemeClr val="bg1"/>
                </a:solidFill>
                <a:latin typeface="Arial" charset="0"/>
              </a:rPr>
            </a:br>
            <a:r>
              <a:rPr lang="pl-PL" sz="3000" i="1" dirty="0">
                <a:solidFill>
                  <a:schemeClr val="bg1"/>
                </a:solidFill>
                <a:latin typeface="Arial" charset="0"/>
              </a:rPr>
              <a:t>…</a:t>
            </a:r>
            <a:r>
              <a:rPr lang="en-US" sz="3000" i="1" dirty="0">
                <a:solidFill>
                  <a:schemeClr val="bg1"/>
                </a:solidFill>
                <a:latin typeface="Arial" charset="0"/>
              </a:rPr>
              <a:t>?</a:t>
            </a:r>
          </a:p>
        </p:txBody>
      </p:sp>
      <p:sp>
        <p:nvSpPr>
          <p:cNvPr id="11" name="AutoShape 2963"/>
          <p:cNvSpPr>
            <a:spLocks noChangeArrowheads="1"/>
          </p:cNvSpPr>
          <p:nvPr/>
        </p:nvSpPr>
        <p:spPr bwMode="auto">
          <a:xfrm>
            <a:off x="5928426" y="8082337"/>
            <a:ext cx="1005923" cy="916214"/>
          </a:xfrm>
          <a:prstGeom prst="rightArrow">
            <a:avLst>
              <a:gd name="adj1" fmla="val 50000"/>
              <a:gd name="adj2" fmla="val 27482"/>
            </a:avLst>
          </a:prstGeom>
          <a:solidFill>
            <a:schemeClr val="accent1"/>
          </a:solidFill>
          <a:ln w="9525">
            <a:solidFill>
              <a:schemeClr val="bg2"/>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64639" tIns="32319" rIns="64639" bIns="32319" anchor="ctr"/>
          <a:lstStyle/>
          <a:p>
            <a:endParaRPr lang="en-US"/>
          </a:p>
        </p:txBody>
      </p:sp>
      <p:sp>
        <p:nvSpPr>
          <p:cNvPr id="6" name="TextBox 5">
            <a:extLst>
              <a:ext uri="{FF2B5EF4-FFF2-40B4-BE49-F238E27FC236}">
                <a16:creationId xmlns="" xmlns:a16="http://schemas.microsoft.com/office/drawing/2014/main" id="{89482848-7FB5-D158-3560-4C461EB82C0F}"/>
              </a:ext>
            </a:extLst>
          </p:cNvPr>
          <p:cNvSpPr txBox="1"/>
          <p:nvPr/>
        </p:nvSpPr>
        <p:spPr>
          <a:xfrm>
            <a:off x="12291852" y="5566601"/>
            <a:ext cx="7397087" cy="718361"/>
          </a:xfrm>
          <a:prstGeom prst="rect">
            <a:avLst/>
          </a:prstGeom>
          <a:noFill/>
        </p:spPr>
        <p:txBody>
          <a:bodyPr wrap="square" lIns="64639" tIns="32319" rIns="64639" bIns="32319" rtlCol="0">
            <a:spAutoFit/>
          </a:bodyPr>
          <a:lstStyle/>
          <a:p>
            <a:r>
              <a:rPr lang="en-US" sz="4200" b="1" dirty="0">
                <a:latin typeface="+mj-lt"/>
                <a:cs typeface="Times New Roman" panose="02020603050405020304" pitchFamily="18" charset="0"/>
              </a:rPr>
              <a:t>Headline #1</a:t>
            </a:r>
            <a:endParaRPr lang="en-GB" sz="4200" b="1" dirty="0">
              <a:latin typeface="+mj-lt"/>
              <a:cs typeface="Times New Roman" panose="02020603050405020304" pitchFamily="18" charset="0"/>
            </a:endParaRPr>
          </a:p>
        </p:txBody>
      </p:sp>
      <p:sp>
        <p:nvSpPr>
          <p:cNvPr id="7" name="TextBox 6">
            <a:extLst>
              <a:ext uri="{FF2B5EF4-FFF2-40B4-BE49-F238E27FC236}">
                <a16:creationId xmlns="" xmlns:a16="http://schemas.microsoft.com/office/drawing/2014/main" id="{79422FA1-1AF8-E1C1-83C1-6181E2990858}"/>
              </a:ext>
            </a:extLst>
          </p:cNvPr>
          <p:cNvSpPr txBox="1"/>
          <p:nvPr/>
        </p:nvSpPr>
        <p:spPr>
          <a:xfrm>
            <a:off x="12252546" y="20411702"/>
            <a:ext cx="7472257" cy="718361"/>
          </a:xfrm>
          <a:prstGeom prst="rect">
            <a:avLst/>
          </a:prstGeom>
          <a:noFill/>
        </p:spPr>
        <p:txBody>
          <a:bodyPr wrap="square" lIns="64639" tIns="32319" rIns="64639" bIns="32319" rtlCol="0">
            <a:spAutoFit/>
          </a:bodyPr>
          <a:lstStyle/>
          <a:p>
            <a:r>
              <a:rPr lang="en-US" sz="4200" b="1" dirty="0">
                <a:latin typeface="+mj-lt"/>
                <a:cs typeface="Times New Roman" panose="02020603050405020304" pitchFamily="18" charset="0"/>
              </a:rPr>
              <a:t>Headline #3</a:t>
            </a:r>
            <a:endParaRPr lang="en-GB" sz="4200" b="1" dirty="0">
              <a:latin typeface="+mj-lt"/>
              <a:cs typeface="Times New Roman" panose="02020603050405020304" pitchFamily="18" charset="0"/>
            </a:endParaRPr>
          </a:p>
        </p:txBody>
      </p:sp>
      <p:sp>
        <p:nvSpPr>
          <p:cNvPr id="12" name="TextBox 58">
            <a:extLst>
              <a:ext uri="{FF2B5EF4-FFF2-40B4-BE49-F238E27FC236}">
                <a16:creationId xmlns="" xmlns:a16="http://schemas.microsoft.com/office/drawing/2014/main" id="{8B83C93B-4BCA-8A94-7199-9DE569937660}"/>
              </a:ext>
            </a:extLst>
          </p:cNvPr>
          <p:cNvSpPr txBox="1"/>
          <p:nvPr/>
        </p:nvSpPr>
        <p:spPr>
          <a:xfrm>
            <a:off x="600058" y="11238630"/>
            <a:ext cx="4173968" cy="783666"/>
          </a:xfrm>
          <a:prstGeom prst="rect">
            <a:avLst/>
          </a:prstGeom>
          <a:noFill/>
        </p:spPr>
        <p:txBody>
          <a:bodyPr wrap="square" lIns="64639" tIns="32319" rIns="64639" bIns="32319" rtlCol="0">
            <a:spAutoFit/>
          </a:bodyPr>
          <a:lstStyle/>
          <a:p>
            <a:r>
              <a:rPr lang="en-US" sz="4700" b="1" dirty="0">
                <a:latin typeface="+mj-lt"/>
                <a:cs typeface="Times New Roman" panose="02020603050405020304" pitchFamily="18" charset="0"/>
              </a:rPr>
              <a:t>Introduction</a:t>
            </a:r>
          </a:p>
        </p:txBody>
      </p:sp>
      <p:sp>
        <p:nvSpPr>
          <p:cNvPr id="13" name="Prostokąt 24">
            <a:extLst>
              <a:ext uri="{FF2B5EF4-FFF2-40B4-BE49-F238E27FC236}">
                <a16:creationId xmlns="" xmlns:a16="http://schemas.microsoft.com/office/drawing/2014/main" id="{08DBB126-D7F3-8712-5E99-9E6EA953B5BA}"/>
              </a:ext>
            </a:extLst>
          </p:cNvPr>
          <p:cNvSpPr/>
          <p:nvPr/>
        </p:nvSpPr>
        <p:spPr>
          <a:xfrm>
            <a:off x="12252546" y="21334295"/>
            <a:ext cx="7956934" cy="5559081"/>
          </a:xfrm>
          <a:prstGeom prst="rect">
            <a:avLst/>
          </a:prstGeom>
        </p:spPr>
        <p:txBody>
          <a:bodyPr wrap="square" lIns="64639" tIns="32319" rIns="64639" bIns="32319">
            <a:spAutoFit/>
          </a:bodyPr>
          <a:lstStyle/>
          <a:p>
            <a:pPr algn="just"/>
            <a:r>
              <a:rPr lang="en-US" sz="3800" i="1" noProof="1"/>
              <a:t>Lorem ipsum dolor sit amet, consectetur adipiscing elit. Cras efficitur vitae justo at vulputate. </a:t>
            </a:r>
            <a:endParaRPr lang="pl-PL" sz="3800" i="1" noProof="1" smtClean="0"/>
          </a:p>
          <a:p>
            <a:pPr algn="just">
              <a:spcBef>
                <a:spcPts val="1272"/>
              </a:spcBef>
            </a:pPr>
            <a:r>
              <a:rPr lang="en-US" sz="3800" i="1" noProof="1" smtClean="0"/>
              <a:t>Vestibulum </a:t>
            </a:r>
            <a:r>
              <a:rPr lang="en-US" sz="3800" i="1" noProof="1"/>
              <a:t>congue dapibus nisi, eget semper arcu commodo eu. Duis blandit risus tempor, maximus nulla vel, tincidunt nisi. </a:t>
            </a:r>
            <a:r>
              <a:rPr lang="en-US" sz="3800" i="1" noProof="1" smtClean="0"/>
              <a:t>Lorem ipsum dolor sit amet, consectetur adipiscing elit. Cras efficitur vitae justo at vulputate. </a:t>
            </a:r>
            <a:endParaRPr lang="pl-PL" sz="3800" dirty="0"/>
          </a:p>
        </p:txBody>
      </p:sp>
      <p:sp>
        <p:nvSpPr>
          <p:cNvPr id="14" name="TextBox 52">
            <a:extLst>
              <a:ext uri="{FF2B5EF4-FFF2-40B4-BE49-F238E27FC236}">
                <a16:creationId xmlns="" xmlns:a16="http://schemas.microsoft.com/office/drawing/2014/main" id="{49EB518A-ED54-8AA1-B546-8F917756A6BE}"/>
              </a:ext>
            </a:extLst>
          </p:cNvPr>
          <p:cNvSpPr txBox="1"/>
          <p:nvPr/>
        </p:nvSpPr>
        <p:spPr>
          <a:xfrm>
            <a:off x="12291852" y="14806995"/>
            <a:ext cx="8000428" cy="4158698"/>
          </a:xfrm>
          <a:prstGeom prst="rect">
            <a:avLst/>
          </a:prstGeom>
          <a:noFill/>
        </p:spPr>
        <p:txBody>
          <a:bodyPr wrap="square" lIns="64639" tIns="32319" rIns="64639" bIns="32319" rtlCol="0">
            <a:spAutoFit/>
          </a:bodyPr>
          <a:lstStyle/>
          <a:p>
            <a:pPr algn="just"/>
            <a:r>
              <a:rPr lang="en-US" sz="3800" i="1" noProof="1"/>
              <a:t>Lorem ipsum dolor sit amet, consectetur adipiscing elit. Cras efficitur vitae justo at vulputate. Vestibulum congue dapibus nisi, eget semper arcu commodo eu. Duis blandit risus tempor, maximus nulla vel, tincidunt nisi. Lorem ipsum dolor sit amet</a:t>
            </a:r>
            <a:r>
              <a:rPr lang="pl-PL" sz="3800" i="1" noProof="1"/>
              <a:t>.</a:t>
            </a:r>
            <a:endParaRPr lang="en-US" sz="3800" noProof="1"/>
          </a:p>
        </p:txBody>
      </p:sp>
      <p:sp>
        <p:nvSpPr>
          <p:cNvPr id="15" name="TextBox 52">
            <a:extLst>
              <a:ext uri="{FF2B5EF4-FFF2-40B4-BE49-F238E27FC236}">
                <a16:creationId xmlns="" xmlns:a16="http://schemas.microsoft.com/office/drawing/2014/main" id="{EEA45064-35D4-1787-609E-9A3920E9DDB3}"/>
              </a:ext>
            </a:extLst>
          </p:cNvPr>
          <p:cNvSpPr txBox="1"/>
          <p:nvPr/>
        </p:nvSpPr>
        <p:spPr>
          <a:xfrm>
            <a:off x="630011" y="12089609"/>
            <a:ext cx="11272814" cy="6744021"/>
          </a:xfrm>
          <a:prstGeom prst="rect">
            <a:avLst/>
          </a:prstGeom>
          <a:noFill/>
        </p:spPr>
        <p:txBody>
          <a:bodyPr wrap="square" lIns="64639" tIns="32319" rIns="64639" bIns="32319" rtlCol="0">
            <a:spAutoFit/>
          </a:bodyPr>
          <a:lstStyle/>
          <a:p>
            <a:pPr algn="just"/>
            <a:r>
              <a:rPr lang="en-US" sz="3800" i="1" noProof="1"/>
              <a:t>Lorem ipsum dolor sit amet, consectetur adipiscing elit. Cras efficitur vitae justo at vulputate. Vestibulum congue dapibus nisi, eget semper arcu commodo eu. Duis blandit risus tempor, maximus nulla vel, tincidunt nisi. Aliquam luctus erat in ipsum gravida consectetur. Suspendisse lobortis mauris vel urna varius consequat. Donec accumsan quam sollicitudin, venenatis lectus sit amet, maximus enim. Suspendisse non ligula blandit, commodo mauris sed, vehicula nunc. Nulla facilisi. Lorem ipsum dolor sit amet, consectetur adipiscing elit. Cras efficitur vitae justo at vulputate. Vestibulum congue dapibus nisi</a:t>
            </a:r>
            <a:r>
              <a:rPr lang="pl-PL" sz="3800" i="1" noProof="1" smtClean="0"/>
              <a:t>.</a:t>
            </a:r>
            <a:endParaRPr lang="pl-PL" sz="3800" noProof="1"/>
          </a:p>
        </p:txBody>
      </p:sp>
      <p:sp>
        <p:nvSpPr>
          <p:cNvPr id="16" name="TextBox 52">
            <a:extLst>
              <a:ext uri="{FF2B5EF4-FFF2-40B4-BE49-F238E27FC236}">
                <a16:creationId xmlns="" xmlns:a16="http://schemas.microsoft.com/office/drawing/2014/main" id="{F2926C50-B56E-B4DC-A1EF-4C160E736167}"/>
              </a:ext>
            </a:extLst>
          </p:cNvPr>
          <p:cNvSpPr txBox="1"/>
          <p:nvPr/>
        </p:nvSpPr>
        <p:spPr>
          <a:xfrm>
            <a:off x="12317032" y="6314711"/>
            <a:ext cx="8025609" cy="2404371"/>
          </a:xfrm>
          <a:prstGeom prst="rect">
            <a:avLst/>
          </a:prstGeom>
          <a:noFill/>
        </p:spPr>
        <p:txBody>
          <a:bodyPr wrap="square" lIns="64639" tIns="32319" rIns="64639" bIns="32319" rtlCol="0">
            <a:spAutoFit/>
          </a:bodyPr>
          <a:lstStyle/>
          <a:p>
            <a:pPr algn="just"/>
            <a:r>
              <a:rPr lang="en-US" sz="3800" i="1" noProof="1"/>
              <a:t>Lorem ipsum dolor sit amet, consectetur adipiscing elit. Cras efficitur vitae justo at vulputate. Vestibulum congue dapibus nisi</a:t>
            </a:r>
            <a:r>
              <a:rPr lang="pl-PL" sz="3800" i="1" noProof="1"/>
              <a:t>.</a:t>
            </a:r>
            <a:endParaRPr lang="en-US" sz="3800" noProof="1"/>
          </a:p>
        </p:txBody>
      </p:sp>
      <p:sp>
        <p:nvSpPr>
          <p:cNvPr id="20" name="Prostokąt 2">
            <a:extLst>
              <a:ext uri="{FF2B5EF4-FFF2-40B4-BE49-F238E27FC236}">
                <a16:creationId xmlns="" xmlns:a16="http://schemas.microsoft.com/office/drawing/2014/main" id="{0D2084E1-2F65-986E-D63E-E11BE456161A}"/>
              </a:ext>
            </a:extLst>
          </p:cNvPr>
          <p:cNvSpPr/>
          <p:nvPr/>
        </p:nvSpPr>
        <p:spPr>
          <a:xfrm>
            <a:off x="12342213" y="8998551"/>
            <a:ext cx="8000428" cy="432294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4639" tIns="32319" rIns="64639" bIns="32319" rtlCol="0" anchor="ctr"/>
          <a:lstStyle/>
          <a:p>
            <a:pPr algn="ctr"/>
            <a:r>
              <a:rPr lang="pl-PL" sz="2800" dirty="0" err="1"/>
              <a:t>Figure</a:t>
            </a:r>
            <a:endParaRPr lang="pl-PL" dirty="0"/>
          </a:p>
        </p:txBody>
      </p:sp>
      <p:sp>
        <p:nvSpPr>
          <p:cNvPr id="21" name="Round Single Corner Rectangle 172">
            <a:extLst>
              <a:ext uri="{FF2B5EF4-FFF2-40B4-BE49-F238E27FC236}">
                <a16:creationId xmlns="" xmlns:a16="http://schemas.microsoft.com/office/drawing/2014/main" id="{86867E53-CB04-2986-35FD-478E4D9CFD3F}"/>
              </a:ext>
            </a:extLst>
          </p:cNvPr>
          <p:cNvSpPr/>
          <p:nvPr/>
        </p:nvSpPr>
        <p:spPr>
          <a:xfrm>
            <a:off x="12342213" y="13388810"/>
            <a:ext cx="7956934" cy="999938"/>
          </a:xfrm>
          <a:prstGeom prst="round1Rect">
            <a:avLst/>
          </a:prstGeom>
          <a:solidFill>
            <a:schemeClr val="accent1">
              <a:lumMod val="75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lIns="64639" tIns="32319" rIns="64639" bIns="32319" rtlCol="0" anchor="ctr"/>
          <a:lstStyle/>
          <a:p>
            <a:pPr algn="ctr"/>
            <a:r>
              <a:rPr lang="pl-PL" sz="4200" dirty="0" err="1" smtClean="0">
                <a:solidFill>
                  <a:schemeClr val="bg1"/>
                </a:solidFill>
                <a:effectLst>
                  <a:outerShdw blurRad="38100" dist="38100" dir="2700000" algn="tl">
                    <a:srgbClr val="000000"/>
                  </a:outerShdw>
                </a:effectLst>
                <a:cs typeface="Arial"/>
              </a:rPr>
              <a:t>Figure</a:t>
            </a:r>
            <a:r>
              <a:rPr lang="pl-PL" sz="4200" dirty="0" smtClean="0">
                <a:solidFill>
                  <a:schemeClr val="bg1"/>
                </a:solidFill>
                <a:effectLst>
                  <a:outerShdw blurRad="38100" dist="38100" dir="2700000" algn="tl">
                    <a:srgbClr val="000000"/>
                  </a:outerShdw>
                </a:effectLst>
                <a:cs typeface="Arial"/>
              </a:rPr>
              <a:t> 2. </a:t>
            </a:r>
            <a:endParaRPr lang="en-US" sz="4200" dirty="0">
              <a:solidFill>
                <a:schemeClr val="bg1"/>
              </a:solidFill>
              <a:effectLst>
                <a:outerShdw blurRad="38100" dist="38100" dir="2700000" algn="tl">
                  <a:srgbClr val="000000"/>
                </a:outerShdw>
              </a:effectLst>
              <a:cs typeface="Arial"/>
            </a:endParaRPr>
          </a:p>
        </p:txBody>
      </p:sp>
      <p:sp>
        <p:nvSpPr>
          <p:cNvPr id="22" name="Prostokąt 2">
            <a:extLst>
              <a:ext uri="{FF2B5EF4-FFF2-40B4-BE49-F238E27FC236}">
                <a16:creationId xmlns="" xmlns:a16="http://schemas.microsoft.com/office/drawing/2014/main" id="{1C154E7D-5AE1-199D-329B-327ED30C3ECE}"/>
              </a:ext>
            </a:extLst>
          </p:cNvPr>
          <p:cNvSpPr/>
          <p:nvPr/>
        </p:nvSpPr>
        <p:spPr>
          <a:xfrm>
            <a:off x="630011" y="22038496"/>
            <a:ext cx="11272814" cy="58817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4639" tIns="32319" rIns="64639" bIns="32319" rtlCol="0" anchor="ctr"/>
          <a:lstStyle/>
          <a:p>
            <a:pPr algn="ctr"/>
            <a:r>
              <a:rPr lang="pl-PL" sz="2800" dirty="0" err="1" smtClean="0"/>
              <a:t>Table</a:t>
            </a:r>
            <a:r>
              <a:rPr lang="pl-PL" dirty="0" smtClean="0"/>
              <a:t> </a:t>
            </a:r>
            <a:endParaRPr lang="pl-PL" dirty="0"/>
          </a:p>
        </p:txBody>
      </p:sp>
      <p:sp>
        <p:nvSpPr>
          <p:cNvPr id="23" name="Round Single Corner Rectangle 172">
            <a:extLst>
              <a:ext uri="{FF2B5EF4-FFF2-40B4-BE49-F238E27FC236}">
                <a16:creationId xmlns="" xmlns:a16="http://schemas.microsoft.com/office/drawing/2014/main" id="{710043B8-FEFA-2AB8-3339-586C49DE60C2}"/>
              </a:ext>
            </a:extLst>
          </p:cNvPr>
          <p:cNvSpPr/>
          <p:nvPr/>
        </p:nvSpPr>
        <p:spPr>
          <a:xfrm>
            <a:off x="630011" y="20698171"/>
            <a:ext cx="11242862" cy="999938"/>
          </a:xfrm>
          <a:prstGeom prst="round1Rect">
            <a:avLst/>
          </a:prstGeom>
          <a:solidFill>
            <a:schemeClr val="accent1">
              <a:lumMod val="75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lIns="64639" tIns="32319" rIns="64639" bIns="32319" rtlCol="0" anchor="ctr"/>
          <a:lstStyle/>
          <a:p>
            <a:pPr algn="ctr"/>
            <a:r>
              <a:rPr lang="pl-PL" sz="4200" dirty="0" err="1" smtClean="0">
                <a:solidFill>
                  <a:schemeClr val="bg1"/>
                </a:solidFill>
                <a:effectLst>
                  <a:outerShdw blurRad="38100" dist="38100" dir="2700000" algn="tl">
                    <a:srgbClr val="000000"/>
                  </a:outerShdw>
                </a:effectLst>
                <a:cs typeface="Arial"/>
              </a:rPr>
              <a:t>Table</a:t>
            </a:r>
            <a:r>
              <a:rPr lang="pl-PL" sz="4200" dirty="0" smtClean="0">
                <a:solidFill>
                  <a:schemeClr val="bg1"/>
                </a:solidFill>
                <a:effectLst>
                  <a:outerShdw blurRad="38100" dist="38100" dir="2700000" algn="tl">
                    <a:srgbClr val="000000"/>
                  </a:outerShdw>
                </a:effectLst>
                <a:cs typeface="Arial"/>
              </a:rPr>
              <a:t> 1. </a:t>
            </a:r>
            <a:endParaRPr lang="en-US" sz="4200" dirty="0">
              <a:solidFill>
                <a:schemeClr val="bg1"/>
              </a:solidFill>
              <a:effectLst>
                <a:outerShdw blurRad="38100" dist="38100" dir="2700000" algn="tl">
                  <a:srgbClr val="000000"/>
                </a:outerShdw>
              </a:effectLst>
              <a:cs typeface="Arial"/>
            </a:endParaRPr>
          </a:p>
        </p:txBody>
      </p:sp>
      <p:pic>
        <p:nvPicPr>
          <p:cNvPr id="26" name="Obraz 25">
            <a:extLst>
              <a:ext uri="{FF2B5EF4-FFF2-40B4-BE49-F238E27FC236}">
                <a16:creationId xmlns="" xmlns:a16="http://schemas.microsoft.com/office/drawing/2014/main" id="{39B0A300-257E-8893-4A14-1228A19734BE}"/>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2512197" y="27337715"/>
            <a:ext cx="3118530" cy="814790"/>
          </a:xfrm>
          <a:prstGeom prst="rect">
            <a:avLst/>
          </a:prstGeom>
        </p:spPr>
      </p:pic>
      <p:pic>
        <p:nvPicPr>
          <p:cNvPr id="3074" name="Picture 2" descr="C:\Dokumenty\!PL_Zajecia_2025_2026\KonferencjaMM\logoZip\O_Lubelski logo-RGB - elektroniczne(1).png"/>
          <p:cNvPicPr>
            <a:picLocks noChangeAspect="1" noChangeArrowheads="1"/>
          </p:cNvPicPr>
          <p:nvPr/>
        </p:nvPicPr>
        <p:blipFill>
          <a:blip r:embed="rId3"/>
          <a:srcRect/>
          <a:stretch>
            <a:fillRect/>
          </a:stretch>
        </p:blipFill>
        <p:spPr bwMode="auto">
          <a:xfrm>
            <a:off x="18421096" y="27337714"/>
            <a:ext cx="2300640" cy="942101"/>
          </a:xfrm>
          <a:prstGeom prst="rect">
            <a:avLst/>
          </a:prstGeom>
          <a:noFill/>
        </p:spPr>
      </p:pic>
      <p:pic>
        <p:nvPicPr>
          <p:cNvPr id="3075" name="Picture 3" descr="C:\Dokumenty\!PL_Zajecia_2025_2026\CITS\logoSS\ibspan-ua-b-1.png"/>
          <p:cNvPicPr>
            <a:picLocks noChangeAspect="1" noChangeArrowheads="1"/>
          </p:cNvPicPr>
          <p:nvPr/>
        </p:nvPicPr>
        <p:blipFill>
          <a:blip r:embed="rId4"/>
          <a:srcRect/>
          <a:stretch>
            <a:fillRect/>
          </a:stretch>
        </p:blipFill>
        <p:spPr bwMode="auto">
          <a:xfrm>
            <a:off x="16557921" y="27329450"/>
            <a:ext cx="1204577" cy="865714"/>
          </a:xfrm>
          <a:prstGeom prst="rect">
            <a:avLst/>
          </a:prstGeom>
          <a:noFill/>
        </p:spPr>
      </p:pic>
    </p:spTree>
    <p:extLst>
      <p:ext uri="{BB962C8B-B14F-4D97-AF65-F5344CB8AC3E}">
        <p14:creationId xmlns="" xmlns:p14="http://schemas.microsoft.com/office/powerpoint/2010/main" val="3096737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TotalTime>
  <Words>255</Words>
  <Application>Microsoft Office PowerPoint</Application>
  <PresentationFormat>Niestandardowy</PresentationFormat>
  <Paragraphs>16</Paragraphs>
  <Slides>1</Slides>
  <Notes>0</Notes>
  <HiddenSlides>0</HiddenSlides>
  <MMClips>0</MMClips>
  <ScaleCrop>false</ScaleCrop>
  <HeadingPairs>
    <vt:vector size="4" baseType="variant">
      <vt:variant>
        <vt:lpstr>Motyw</vt:lpstr>
      </vt:variant>
      <vt:variant>
        <vt:i4>1</vt:i4>
      </vt:variant>
      <vt:variant>
        <vt:lpstr>Tytuły slajdów</vt:lpstr>
      </vt:variant>
      <vt:variant>
        <vt:i4>1</vt:i4>
      </vt:variant>
    </vt:vector>
  </HeadingPairs>
  <TitlesOfParts>
    <vt:vector size="2" baseType="lpstr">
      <vt:lpstr>Office Theme</vt:lpstr>
      <vt:lpstr>Slajd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mchmat</dc:creator>
  <cp:lastModifiedBy>Użytkownik systemu Windows</cp:lastModifiedBy>
  <cp:revision>35</cp:revision>
  <dcterms:created xsi:type="dcterms:W3CDTF">2014-03-24T10:25:31Z</dcterms:created>
  <dcterms:modified xsi:type="dcterms:W3CDTF">2026-04-26T09:21:57Z</dcterms:modified>
</cp:coreProperties>
</file>